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85413" cy="18288000"/>
  <p:notesSz cx="6858000" cy="9144000"/>
  <p:defaultTextStyle>
    <a:defPPr>
      <a:defRPr lang="es-E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92AB"/>
    <a:srgbClr val="014758"/>
    <a:srgbClr val="4E6972"/>
    <a:srgbClr val="376492"/>
    <a:srgbClr val="5B87A0"/>
    <a:srgbClr val="0F465E"/>
    <a:srgbClr val="0C4D60"/>
    <a:srgbClr val="FC7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2" autoAdjust="0"/>
  </p:normalViewPr>
  <p:slideViewPr>
    <p:cSldViewPr>
      <p:cViewPr varScale="1">
        <p:scale>
          <a:sx n="40" d="100"/>
          <a:sy n="40" d="100"/>
        </p:scale>
        <p:origin x="3516" y="78"/>
      </p:cViewPr>
      <p:guideLst>
        <p:guide orient="horz" pos="5761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409" y="5681137"/>
            <a:ext cx="8742601" cy="392006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2815" y="10363202"/>
            <a:ext cx="7199790" cy="4673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3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84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4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07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69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30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892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D93163F-EC10-0C09-763D-AC8DCC50E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69801-1952-499F-8FF3-D2EF861F0D53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558EADF-A614-EE2A-93AE-1B19C648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E491CFE0-7F2F-C467-92E8-17BCFC92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CC26B-2496-4A1C-9F56-7D647997959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00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2AAC288-CADF-D9BF-D315-24625DE4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D15A4-B12D-4851-AB40-564BDAB50657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DF2EDF9-CF6B-8C4D-1F6C-1B5AD817F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32053B5-8877-65D8-075B-EA91B233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244E1-F994-4D2A-A36F-424AEA587D0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8200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92615" y="1951569"/>
            <a:ext cx="2603496" cy="41617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8554" y="1951569"/>
            <a:ext cx="7642634" cy="416178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EA5E5AC-8D66-6063-7B1D-F06C0CA2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48941-D95E-45CC-822B-C519F88924DF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927237A-7425-49D5-50AE-13FA14076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3F44967-7120-0629-B795-E0AB694F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7D957-E9C6-4D10-BBB1-38B380B0762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0499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5A3D953-D8F9-38A3-D268-769E6F9FD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9156A-F5E0-4CBF-BCFF-987F5B8705C4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28A686B-5235-5626-084F-2820801C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8A26F7C-04CC-E352-CD16-C4A74C093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8EF9F-847B-4D26-94C3-E05936FDC16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7341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480" y="11751737"/>
            <a:ext cx="8742601" cy="3632200"/>
          </a:xfrm>
        </p:spPr>
        <p:txBody>
          <a:bodyPr anchor="t"/>
          <a:lstStyle>
            <a:lvl1pPr algn="l">
              <a:defRPr sz="7491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480" y="7751238"/>
            <a:ext cx="8742601" cy="4000498"/>
          </a:xfrm>
        </p:spPr>
        <p:txBody>
          <a:bodyPr anchor="b"/>
          <a:lstStyle>
            <a:lvl1pPr marL="0" indent="0">
              <a:buNone/>
              <a:defRPr sz="3798">
                <a:solidFill>
                  <a:schemeClr val="tx1">
                    <a:tint val="75000"/>
                  </a:schemeClr>
                </a:solidFill>
              </a:defRPr>
            </a:lvl1pPr>
            <a:lvl2pPr marL="861530" indent="0">
              <a:buNone/>
              <a:defRPr sz="3376">
                <a:solidFill>
                  <a:schemeClr val="tx1">
                    <a:tint val="75000"/>
                  </a:schemeClr>
                </a:solidFill>
              </a:defRPr>
            </a:lvl2pPr>
            <a:lvl3pPr marL="1723059" indent="0">
              <a:buNone/>
              <a:defRPr sz="3060">
                <a:solidFill>
                  <a:schemeClr val="tx1">
                    <a:tint val="75000"/>
                  </a:schemeClr>
                </a:solidFill>
              </a:defRPr>
            </a:lvl3pPr>
            <a:lvl4pPr marL="2584589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44611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430764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516917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6030706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892236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D935DCE-8A37-C2B5-D5FE-B736C7C09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8832F-FD7F-4A2F-8827-5968E224ED33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AA1E4AB-A53F-BBC0-866C-B1C4F455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E1ACC1A-07A8-DA30-A941-6F14B9CA3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62306-2EF5-49A0-908D-B992B437EDA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3520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8558" y="11379203"/>
            <a:ext cx="5123065" cy="32190267"/>
          </a:xfrm>
        </p:spPr>
        <p:txBody>
          <a:bodyPr/>
          <a:lstStyle>
            <a:lvl1pPr>
              <a:defRPr sz="5276"/>
            </a:lvl1pPr>
            <a:lvl2pPr>
              <a:defRPr sz="4537"/>
            </a:lvl2pPr>
            <a:lvl3pPr>
              <a:defRPr sz="3798"/>
            </a:lvl3pPr>
            <a:lvl4pPr>
              <a:defRPr sz="3376"/>
            </a:lvl4pPr>
            <a:lvl5pPr>
              <a:defRPr sz="3376"/>
            </a:lvl5pPr>
            <a:lvl6pPr>
              <a:defRPr sz="3376"/>
            </a:lvl6pPr>
            <a:lvl7pPr>
              <a:defRPr sz="3376"/>
            </a:lvl7pPr>
            <a:lvl8pPr>
              <a:defRPr sz="3376"/>
            </a:lvl8pPr>
            <a:lvl9pPr>
              <a:defRPr sz="337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73043" y="11379203"/>
            <a:ext cx="5123064" cy="32190267"/>
          </a:xfrm>
        </p:spPr>
        <p:txBody>
          <a:bodyPr/>
          <a:lstStyle>
            <a:lvl1pPr>
              <a:defRPr sz="5276"/>
            </a:lvl1pPr>
            <a:lvl2pPr>
              <a:defRPr sz="4537"/>
            </a:lvl2pPr>
            <a:lvl3pPr>
              <a:defRPr sz="3798"/>
            </a:lvl3pPr>
            <a:lvl4pPr>
              <a:defRPr sz="3376"/>
            </a:lvl4pPr>
            <a:lvl5pPr>
              <a:defRPr sz="3376"/>
            </a:lvl5pPr>
            <a:lvl6pPr>
              <a:defRPr sz="3376"/>
            </a:lvl6pPr>
            <a:lvl7pPr>
              <a:defRPr sz="3376"/>
            </a:lvl7pPr>
            <a:lvl8pPr>
              <a:defRPr sz="3376"/>
            </a:lvl8pPr>
            <a:lvl9pPr>
              <a:defRPr sz="337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DB1DAB6F-4C9E-232F-2D85-EBF05713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3F12-0A25-4338-B2C6-FCB5520BD348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E1680F5-5EDD-AB54-E9FF-B4CAE066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0A02B91-A047-D6CA-6990-73619FEC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FD6D6-49EA-4B90-8F15-4DABF371905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3086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271" y="732371"/>
            <a:ext cx="9256872" cy="304799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271" y="4093634"/>
            <a:ext cx="4544510" cy="1706032"/>
          </a:xfrm>
        </p:spPr>
        <p:txBody>
          <a:bodyPr anchor="b"/>
          <a:lstStyle>
            <a:lvl1pPr marL="0" indent="0">
              <a:buNone/>
              <a:defRPr sz="4537" b="1"/>
            </a:lvl1pPr>
            <a:lvl2pPr marL="861530" indent="0">
              <a:buNone/>
              <a:defRPr sz="3798" b="1"/>
            </a:lvl2pPr>
            <a:lvl3pPr marL="1723059" indent="0">
              <a:buNone/>
              <a:defRPr sz="3376" b="1"/>
            </a:lvl3pPr>
            <a:lvl4pPr marL="2584589" indent="0">
              <a:buNone/>
              <a:defRPr sz="3060" b="1"/>
            </a:lvl4pPr>
            <a:lvl5pPr marL="3446117" indent="0">
              <a:buNone/>
              <a:defRPr sz="3060" b="1"/>
            </a:lvl5pPr>
            <a:lvl6pPr marL="4307647" indent="0">
              <a:buNone/>
              <a:defRPr sz="3060" b="1"/>
            </a:lvl6pPr>
            <a:lvl7pPr marL="5169177" indent="0">
              <a:buNone/>
              <a:defRPr sz="3060" b="1"/>
            </a:lvl7pPr>
            <a:lvl8pPr marL="6030706" indent="0">
              <a:buNone/>
              <a:defRPr sz="3060" b="1"/>
            </a:lvl8pPr>
            <a:lvl9pPr marL="6892236" indent="0">
              <a:buNone/>
              <a:defRPr sz="306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271" y="5799669"/>
            <a:ext cx="4544510" cy="10536767"/>
          </a:xfrm>
        </p:spPr>
        <p:txBody>
          <a:bodyPr/>
          <a:lstStyle>
            <a:lvl1pPr>
              <a:defRPr sz="4537"/>
            </a:lvl1pPr>
            <a:lvl2pPr>
              <a:defRPr sz="3798"/>
            </a:lvl2pPr>
            <a:lvl3pPr>
              <a:defRPr sz="3376"/>
            </a:lvl3pPr>
            <a:lvl4pPr>
              <a:defRPr sz="3060"/>
            </a:lvl4pPr>
            <a:lvl5pPr>
              <a:defRPr sz="3060"/>
            </a:lvl5pPr>
            <a:lvl6pPr>
              <a:defRPr sz="3060"/>
            </a:lvl6pPr>
            <a:lvl7pPr>
              <a:defRPr sz="3060"/>
            </a:lvl7pPr>
            <a:lvl8pPr>
              <a:defRPr sz="3060"/>
            </a:lvl8pPr>
            <a:lvl9pPr>
              <a:defRPr sz="30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4848" y="4093634"/>
            <a:ext cx="4546295" cy="1706032"/>
          </a:xfrm>
        </p:spPr>
        <p:txBody>
          <a:bodyPr anchor="b"/>
          <a:lstStyle>
            <a:lvl1pPr marL="0" indent="0">
              <a:buNone/>
              <a:defRPr sz="4537" b="1"/>
            </a:lvl1pPr>
            <a:lvl2pPr marL="861530" indent="0">
              <a:buNone/>
              <a:defRPr sz="3798" b="1"/>
            </a:lvl2pPr>
            <a:lvl3pPr marL="1723059" indent="0">
              <a:buNone/>
              <a:defRPr sz="3376" b="1"/>
            </a:lvl3pPr>
            <a:lvl4pPr marL="2584589" indent="0">
              <a:buNone/>
              <a:defRPr sz="3060" b="1"/>
            </a:lvl4pPr>
            <a:lvl5pPr marL="3446117" indent="0">
              <a:buNone/>
              <a:defRPr sz="3060" b="1"/>
            </a:lvl5pPr>
            <a:lvl6pPr marL="4307647" indent="0">
              <a:buNone/>
              <a:defRPr sz="3060" b="1"/>
            </a:lvl6pPr>
            <a:lvl7pPr marL="5169177" indent="0">
              <a:buNone/>
              <a:defRPr sz="3060" b="1"/>
            </a:lvl7pPr>
            <a:lvl8pPr marL="6030706" indent="0">
              <a:buNone/>
              <a:defRPr sz="3060" b="1"/>
            </a:lvl8pPr>
            <a:lvl9pPr marL="6892236" indent="0">
              <a:buNone/>
              <a:defRPr sz="306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4848" y="5799669"/>
            <a:ext cx="4546295" cy="10536767"/>
          </a:xfrm>
        </p:spPr>
        <p:txBody>
          <a:bodyPr/>
          <a:lstStyle>
            <a:lvl1pPr>
              <a:defRPr sz="4537"/>
            </a:lvl1pPr>
            <a:lvl2pPr>
              <a:defRPr sz="3798"/>
            </a:lvl2pPr>
            <a:lvl3pPr>
              <a:defRPr sz="3376"/>
            </a:lvl3pPr>
            <a:lvl4pPr>
              <a:defRPr sz="3060"/>
            </a:lvl4pPr>
            <a:lvl5pPr>
              <a:defRPr sz="3060"/>
            </a:lvl5pPr>
            <a:lvl6pPr>
              <a:defRPr sz="3060"/>
            </a:lvl6pPr>
            <a:lvl7pPr>
              <a:defRPr sz="3060"/>
            </a:lvl7pPr>
            <a:lvl8pPr>
              <a:defRPr sz="3060"/>
            </a:lvl8pPr>
            <a:lvl9pPr>
              <a:defRPr sz="30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EAB7DA7B-69BC-D6CE-71B2-60B2E35F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EF92B-AC5D-489C-8425-BF0850905D4D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467C4970-CF45-0962-19FF-DE2D77D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D53D21BC-D364-A2F5-C03B-270EDA4E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1B0FA-19CF-48DC-9191-30668CD650D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4078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E54AA0B9-EC3E-0F1D-C925-743DC9718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510C1-663B-4207-BA40-580F2808F187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BEC6F2D0-2B93-7474-5DDD-2FD0D7A6A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EB4E3C35-125F-F1E7-9084-1B6E6539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B4FB-9095-4B48-89C5-90C0FC1CEA0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3695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486FB221-9C7B-3CEC-D3A0-7CDB9F7A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C39A-A27F-4EAA-9DE6-061386A61A33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81CDD42D-E4F1-0DC9-2BA2-4415CEAD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748984EA-7E0B-CD6D-30EE-0B9A86D9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D597F-D763-4A83-82A3-7F0EB9ADBD6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9969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275" y="728135"/>
            <a:ext cx="3383830" cy="3098800"/>
          </a:xfrm>
        </p:spPr>
        <p:txBody>
          <a:bodyPr anchor="b"/>
          <a:lstStyle>
            <a:lvl1pPr algn="l">
              <a:defRPr sz="3798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1310" y="728135"/>
            <a:ext cx="5749832" cy="15608301"/>
          </a:xfrm>
        </p:spPr>
        <p:txBody>
          <a:bodyPr/>
          <a:lstStyle>
            <a:lvl1pPr>
              <a:defRPr sz="6014"/>
            </a:lvl1pPr>
            <a:lvl2pPr>
              <a:defRPr sz="5276"/>
            </a:lvl2pPr>
            <a:lvl3pPr>
              <a:defRPr sz="4537"/>
            </a:lvl3pPr>
            <a:lvl4pPr>
              <a:defRPr sz="3798"/>
            </a:lvl4pPr>
            <a:lvl5pPr>
              <a:defRPr sz="3798"/>
            </a:lvl5pPr>
            <a:lvl6pPr>
              <a:defRPr sz="3798"/>
            </a:lvl6pPr>
            <a:lvl7pPr>
              <a:defRPr sz="3798"/>
            </a:lvl7pPr>
            <a:lvl8pPr>
              <a:defRPr sz="3798"/>
            </a:lvl8pPr>
            <a:lvl9pPr>
              <a:defRPr sz="3798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275" y="3826937"/>
            <a:ext cx="3383830" cy="12509501"/>
          </a:xfrm>
        </p:spPr>
        <p:txBody>
          <a:bodyPr/>
          <a:lstStyle>
            <a:lvl1pPr marL="0" indent="0">
              <a:buNone/>
              <a:defRPr sz="2638"/>
            </a:lvl1pPr>
            <a:lvl2pPr marL="861530" indent="0">
              <a:buNone/>
              <a:defRPr sz="2216"/>
            </a:lvl2pPr>
            <a:lvl3pPr marL="1723059" indent="0">
              <a:buNone/>
              <a:defRPr sz="1899"/>
            </a:lvl3pPr>
            <a:lvl4pPr marL="2584589" indent="0">
              <a:buNone/>
              <a:defRPr sz="1688"/>
            </a:lvl4pPr>
            <a:lvl5pPr marL="3446117" indent="0">
              <a:buNone/>
              <a:defRPr sz="1688"/>
            </a:lvl5pPr>
            <a:lvl6pPr marL="4307647" indent="0">
              <a:buNone/>
              <a:defRPr sz="1688"/>
            </a:lvl6pPr>
            <a:lvl7pPr marL="5169177" indent="0">
              <a:buNone/>
              <a:defRPr sz="1688"/>
            </a:lvl7pPr>
            <a:lvl8pPr marL="6030706" indent="0">
              <a:buNone/>
              <a:defRPr sz="1688"/>
            </a:lvl8pPr>
            <a:lvl9pPr marL="6892236" indent="0">
              <a:buNone/>
              <a:defRPr sz="168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29B2642-E5AD-2665-D778-05ED1AB74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2E0C0-B694-4F8C-934F-032379B950C2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17CA7F92-B2D7-052D-25E0-48FE9648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E37B3A4F-57D4-7B18-FF36-FB97EA79A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D7F66-92E7-43DD-B792-A66FC891244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1008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016" y="12801600"/>
            <a:ext cx="6171248" cy="1511302"/>
          </a:xfrm>
        </p:spPr>
        <p:txBody>
          <a:bodyPr anchor="b"/>
          <a:lstStyle>
            <a:lvl1pPr algn="l">
              <a:defRPr sz="3798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016" y="1634067"/>
            <a:ext cx="6171248" cy="10972800"/>
          </a:xfrm>
        </p:spPr>
        <p:txBody>
          <a:bodyPr rtlCol="0">
            <a:normAutofit/>
          </a:bodyPr>
          <a:lstStyle>
            <a:lvl1pPr marL="0" indent="0">
              <a:buNone/>
              <a:defRPr sz="6014"/>
            </a:lvl1pPr>
            <a:lvl2pPr marL="861530" indent="0">
              <a:buNone/>
              <a:defRPr sz="5276"/>
            </a:lvl2pPr>
            <a:lvl3pPr marL="1723059" indent="0">
              <a:buNone/>
              <a:defRPr sz="4537"/>
            </a:lvl3pPr>
            <a:lvl4pPr marL="2584589" indent="0">
              <a:buNone/>
              <a:defRPr sz="3798"/>
            </a:lvl4pPr>
            <a:lvl5pPr marL="3446117" indent="0">
              <a:buNone/>
              <a:defRPr sz="3798"/>
            </a:lvl5pPr>
            <a:lvl6pPr marL="4307647" indent="0">
              <a:buNone/>
              <a:defRPr sz="3798"/>
            </a:lvl6pPr>
            <a:lvl7pPr marL="5169177" indent="0">
              <a:buNone/>
              <a:defRPr sz="3798"/>
            </a:lvl7pPr>
            <a:lvl8pPr marL="6030706" indent="0">
              <a:buNone/>
              <a:defRPr sz="3798"/>
            </a:lvl8pPr>
            <a:lvl9pPr marL="6892236" indent="0">
              <a:buNone/>
              <a:defRPr sz="3798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016" y="14312903"/>
            <a:ext cx="6171248" cy="2146299"/>
          </a:xfrm>
        </p:spPr>
        <p:txBody>
          <a:bodyPr/>
          <a:lstStyle>
            <a:lvl1pPr marL="0" indent="0">
              <a:buNone/>
              <a:defRPr sz="2638"/>
            </a:lvl1pPr>
            <a:lvl2pPr marL="861530" indent="0">
              <a:buNone/>
              <a:defRPr sz="2216"/>
            </a:lvl2pPr>
            <a:lvl3pPr marL="1723059" indent="0">
              <a:buNone/>
              <a:defRPr sz="1899"/>
            </a:lvl3pPr>
            <a:lvl4pPr marL="2584589" indent="0">
              <a:buNone/>
              <a:defRPr sz="1688"/>
            </a:lvl4pPr>
            <a:lvl5pPr marL="3446117" indent="0">
              <a:buNone/>
              <a:defRPr sz="1688"/>
            </a:lvl5pPr>
            <a:lvl6pPr marL="4307647" indent="0">
              <a:buNone/>
              <a:defRPr sz="1688"/>
            </a:lvl6pPr>
            <a:lvl7pPr marL="5169177" indent="0">
              <a:buNone/>
              <a:defRPr sz="1688"/>
            </a:lvl7pPr>
            <a:lvl8pPr marL="6030706" indent="0">
              <a:buNone/>
              <a:defRPr sz="1688"/>
            </a:lvl8pPr>
            <a:lvl9pPr marL="6892236" indent="0">
              <a:buNone/>
              <a:defRPr sz="168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6A38D433-AF7B-9DF2-02AB-83104D997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F4BD6-7473-4C58-8ACF-D0FEDD52C06C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1F12C763-2DE3-D3CD-DB2B-256F64FD5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AD6BE7A-4B4F-DFA4-E9A9-86032A8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E7657-EC5D-42D7-8982-700D76B8282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71442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D6408E2F-D712-5E7E-635C-2B19CDC40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731838"/>
            <a:ext cx="925671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C1C4E068-C3C9-1F6D-FF50-BA549833B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4265613"/>
            <a:ext cx="9256713" cy="1206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21218E3-3A98-2842-8885-6471E5CDC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16949738"/>
            <a:ext cx="240030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723059" eaLnBrk="1" fontAlgn="auto" hangingPunct="1">
              <a:spcBef>
                <a:spcPts val="0"/>
              </a:spcBef>
              <a:spcAft>
                <a:spcPts val="0"/>
              </a:spcAft>
              <a:defRPr sz="221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D73B9C-FFDB-4B87-8D09-940C5DEFB64A}" type="datetimeFigureOut">
              <a:rPr lang="es-ES"/>
              <a:pPr>
                <a:defRPr/>
              </a:pPr>
              <a:t>29/04/2026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AA0EEA2-FC3C-7A73-0D1A-AB849CDA4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4725" y="16949738"/>
            <a:ext cx="3255963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723059" eaLnBrk="1" fontAlgn="auto" hangingPunct="1">
              <a:spcBef>
                <a:spcPts val="0"/>
              </a:spcBef>
              <a:spcAft>
                <a:spcPts val="0"/>
              </a:spcAft>
              <a:defRPr sz="221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ABA31E7-D632-68A0-69A6-7CAAAE7D3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0763" y="16949738"/>
            <a:ext cx="2400300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216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2B11DD-3C78-4957-9712-1F788EC7FF4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20850" rtl="0" eaLnBrk="0" fontAlgn="base" hangingPunct="0">
        <a:spcBef>
          <a:spcPct val="0"/>
        </a:spcBef>
        <a:spcAft>
          <a:spcPct val="0"/>
        </a:spcAft>
        <a:defRPr sz="8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2pPr>
      <a:lvl3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3pPr>
      <a:lvl4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4pPr>
      <a:lvl5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5pPr>
      <a:lvl6pPr marL="482351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6pPr>
      <a:lvl7pPr marL="964705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7pPr>
      <a:lvl8pPr marL="1447057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8pPr>
      <a:lvl9pPr marL="1929409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9pPr>
    </p:titleStyle>
    <p:bodyStyle>
      <a:lvl1pPr marL="644525" indent="-644525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397000" indent="-536575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151063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014663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875088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38412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6pPr>
      <a:lvl7pPr marL="5599941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7pPr>
      <a:lvl8pPr marL="6461471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8pPr>
      <a:lvl9pPr marL="7323000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1pPr>
      <a:lvl2pPr marL="861530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2pPr>
      <a:lvl3pPr marL="1723059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3pPr>
      <a:lvl4pPr marL="2584589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4pPr>
      <a:lvl5pPr marL="344611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5pPr>
      <a:lvl6pPr marL="430764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6pPr>
      <a:lvl7pPr marL="516917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7pPr>
      <a:lvl8pPr marL="6030706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8pPr>
      <a:lvl9pPr marL="6892236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nsalvador</dc:creator>
  <cp:lastModifiedBy>Miguel Fernández Fernández</cp:lastModifiedBy>
  <cp:revision>67</cp:revision>
  <dcterms:created xsi:type="dcterms:W3CDTF">2012-12-04T16:43:03Z</dcterms:created>
  <dcterms:modified xsi:type="dcterms:W3CDTF">2026-04-29T09:15:46Z</dcterms:modified>
</cp:coreProperties>
</file>